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75" r:id="rId6"/>
    <p:sldId id="282" r:id="rId7"/>
    <p:sldId id="277" r:id="rId8"/>
    <p:sldId id="280" r:id="rId9"/>
    <p:sldId id="278" r:id="rId10"/>
    <p:sldId id="279" r:id="rId11"/>
    <p:sldId id="272" r:id="rId12"/>
    <p:sldId id="289" r:id="rId13"/>
    <p:sldId id="288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639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2A25E-4B54-409E-BB65-5D015AD8949C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ECDBD-B438-43C2-A15B-2E07CE689E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ECDBD-B438-43C2-A15B-2E07CE689E6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05AB0-FE7E-43BF-B03F-0608241DFA53}" type="datetimeFigureOut">
              <a:rPr lang="fr-FR" smtClean="0"/>
              <a:pPr/>
              <a:t>15/09/2014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A4A0-C512-427F-A2FD-BBEC3F7693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b="1" dirty="0" smtClean="0"/>
              <a:t>Discussion à Visées démocratique et philosophique (DVDP)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dirty="0" smtClean="0">
                <a:solidFill>
                  <a:schemeClr val="tx1"/>
                </a:solidFill>
              </a:rPr>
              <a:t>Vivre une communauté 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de recherche philosophique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f) Animateur (le maître)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Met en place le dispositif avec ses rôles et ses règles, et veille à son bon fonctionnement</a:t>
            </a:r>
          </a:p>
          <a:p>
            <a:r>
              <a:rPr lang="fr-FR" dirty="0" smtClean="0"/>
              <a:t> Installe chacun dans son rôle</a:t>
            </a:r>
          </a:p>
          <a:p>
            <a:r>
              <a:rPr lang="fr-FR" dirty="0" smtClean="0"/>
              <a:t>Etaye un rôle en cas de défaillance</a:t>
            </a:r>
          </a:p>
          <a:p>
            <a:r>
              <a:rPr lang="fr-FR" dirty="0" smtClean="0"/>
              <a:t>Est vigilant sur la mise en œuvre des trois processus de pensée (ex : « Pourquoi? », qui </a:t>
            </a:r>
            <a:r>
              <a:rPr lang="fr-FR" dirty="0" err="1" smtClean="0"/>
              <a:t>appele</a:t>
            </a:r>
            <a:r>
              <a:rPr lang="fr-FR" dirty="0" smtClean="0"/>
              <a:t> un argument…)</a:t>
            </a:r>
          </a:p>
          <a:p>
            <a:r>
              <a:rPr lang="fr-FR" dirty="0" smtClean="0"/>
              <a:t>Utilise une boite à outils : question nominative ou groupale, reformulation, mini-synthèse, recadrage, repérage des désaccords etc.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B) Un partage du pouvoir du maître, des discussions </a:t>
            </a:r>
            <a:r>
              <a:rPr lang="fr-FR" b="1" dirty="0" err="1" smtClean="0"/>
              <a:t>coanimées</a:t>
            </a:r>
            <a:endParaRPr lang="fr-FR" b="1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 maître a délégué une partie de son pouvoir au PS, R et S, en un système de </a:t>
            </a:r>
            <a:r>
              <a:rPr lang="fr-FR" dirty="0" err="1" smtClean="0"/>
              <a:t>coanimation</a:t>
            </a:r>
            <a:r>
              <a:rPr lang="fr-FR" dirty="0" smtClean="0"/>
              <a:t>.</a:t>
            </a:r>
          </a:p>
          <a:p>
            <a:r>
              <a:rPr lang="fr-FR" dirty="0" smtClean="0"/>
              <a:t>Une autre partie du pouvoir qui fait « tenir » la discussion est dévolu aux règles</a:t>
            </a:r>
          </a:p>
          <a:p>
            <a:r>
              <a:rPr lang="fr-FR" dirty="0" smtClean="0"/>
              <a:t>Il peut alors se concentrer sur son travail philosophique de fond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C) Des règles précises de répartition de la parole pour un fonctionnement démocratique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 smtClean="0"/>
          </a:p>
          <a:p>
            <a:r>
              <a:rPr lang="fr-FR" dirty="0" smtClean="0"/>
              <a:t>On lève la main pour pouvoir parler</a:t>
            </a:r>
          </a:p>
          <a:p>
            <a:r>
              <a:rPr lang="fr-FR" dirty="0" smtClean="0"/>
              <a:t>Le PS la donne dans l’ordre d’inscription</a:t>
            </a:r>
          </a:p>
          <a:p>
            <a:r>
              <a:rPr lang="fr-FR" dirty="0" smtClean="0"/>
              <a:t>Mais priorité est donnée à celui qui ne s’est pas encore – ou moins - exprimé</a:t>
            </a:r>
          </a:p>
          <a:p>
            <a:r>
              <a:rPr lang="fr-FR" dirty="0" smtClean="0"/>
              <a:t>Il tend la perche aux muets jusque là</a:t>
            </a:r>
          </a:p>
          <a:p>
            <a:r>
              <a:rPr lang="fr-FR" dirty="0" smtClean="0"/>
              <a:t>Les </a:t>
            </a:r>
            <a:r>
              <a:rPr lang="fr-FR" dirty="0" err="1" smtClean="0"/>
              <a:t>discutants</a:t>
            </a:r>
            <a:r>
              <a:rPr lang="fr-FR" dirty="0" smtClean="0"/>
              <a:t> ont le droit de se taire</a:t>
            </a:r>
          </a:p>
          <a:p>
            <a:r>
              <a:rPr lang="fr-FR" dirty="0" smtClean="0"/>
              <a:t>Il peut y avoir un tour de table des muets à la fin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fr-FR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D) Une parole libre dans un cadre sécurisant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La parole est d’autant plus libre que :</a:t>
            </a:r>
          </a:p>
          <a:p>
            <a:pPr>
              <a:buNone/>
            </a:pPr>
            <a:r>
              <a:rPr lang="fr-FR" dirty="0" smtClean="0"/>
              <a:t>- le cadre des échanges est robuste (les règles sont justes, et donnent des repères sécurisants);</a:t>
            </a:r>
          </a:p>
          <a:p>
            <a:pPr>
              <a:buFontTx/>
              <a:buChar char="-"/>
            </a:pPr>
            <a:r>
              <a:rPr lang="fr-FR" dirty="0" smtClean="0"/>
              <a:t>il n’y a pas de jugement de valeur dépréciatif (règne de la confiance)</a:t>
            </a:r>
          </a:p>
          <a:p>
            <a:pPr>
              <a:buFontTx/>
              <a:buChar char="-"/>
            </a:pPr>
            <a:r>
              <a:rPr lang="fr-FR" dirty="0" smtClean="0"/>
              <a:t>L’animateur ne donne pas son point de vue mais accompagne avec bienveillance (et rigueur)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/>
              <a:t>II) Des exigences intellectuelles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Pour que la discussion ait une visée philosophique, il faut qu’y soit mis en œuvre des processus de pensée réflexifs:</a:t>
            </a:r>
          </a:p>
          <a:p>
            <a:pPr>
              <a:buNone/>
            </a:pPr>
            <a:r>
              <a:rPr lang="fr-FR" sz="3600" b="1" dirty="0" smtClean="0"/>
              <a:t>A) Problématiser</a:t>
            </a:r>
          </a:p>
          <a:p>
            <a:pPr>
              <a:buNone/>
            </a:pPr>
            <a:r>
              <a:rPr lang="fr-FR" sz="3600" b="1" dirty="0" smtClean="0"/>
              <a:t>B) </a:t>
            </a:r>
            <a:r>
              <a:rPr lang="fr-FR" sz="3600" b="1" dirty="0" err="1" smtClean="0"/>
              <a:t>Coneptualiser</a:t>
            </a:r>
            <a:endParaRPr lang="fr-FR" sz="3600" b="1" dirty="0" smtClean="0"/>
          </a:p>
          <a:p>
            <a:pPr>
              <a:buNone/>
            </a:pPr>
            <a:r>
              <a:rPr lang="fr-FR" sz="3600" b="1" dirty="0" smtClean="0"/>
              <a:t>C) Argumenter</a:t>
            </a:r>
          </a:p>
          <a:p>
            <a:pPr>
              <a:buNone/>
            </a:pPr>
            <a:endParaRPr lang="fr-FR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A) Problématiser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Il s’agit de faire du questionnement le moteur de la recherche individuelle et collective</a:t>
            </a:r>
          </a:p>
          <a:p>
            <a:pPr>
              <a:buNone/>
            </a:pPr>
            <a:r>
              <a:rPr lang="fr-FR" dirty="0" smtClean="0"/>
              <a:t>Mettre en doute ses </a:t>
            </a:r>
            <a:r>
              <a:rPr lang="fr-FR" dirty="0" err="1" smtClean="0"/>
              <a:t>idées:autoquestionnement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Poser des questions</a:t>
            </a:r>
          </a:p>
          <a:p>
            <a:pPr>
              <a:buNone/>
            </a:pPr>
            <a:r>
              <a:rPr lang="fr-FR" dirty="0" smtClean="0"/>
              <a:t>Transformer ses affirmations en question, leur donner statut d’hypothèse soumise à validation dans la communauté de recherche</a:t>
            </a:r>
          </a:p>
          <a:p>
            <a:pPr>
              <a:buNone/>
            </a:pPr>
            <a:r>
              <a:rPr lang="fr-FR" dirty="0" smtClean="0"/>
              <a:t>Interroger les présupposés et conséquences des idées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B) Conceptualiser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 nous philosophons avec le langage, il faut savoir </a:t>
            </a:r>
            <a:r>
              <a:rPr lang="fr-FR" b="1" dirty="0" smtClean="0"/>
              <a:t>ce dont on parle</a:t>
            </a:r>
          </a:p>
          <a:p>
            <a:r>
              <a:rPr lang="fr-FR" dirty="0" smtClean="0"/>
              <a:t>D’où la nécessité de </a:t>
            </a:r>
            <a:r>
              <a:rPr lang="fr-FR" b="1" dirty="0" smtClean="0"/>
              <a:t>définir</a:t>
            </a:r>
            <a:r>
              <a:rPr lang="fr-FR" dirty="0" smtClean="0"/>
              <a:t> les termes utilisés (les notions)</a:t>
            </a:r>
          </a:p>
          <a:p>
            <a:r>
              <a:rPr lang="fr-FR" dirty="0" smtClean="0"/>
              <a:t>De donner les </a:t>
            </a:r>
            <a:r>
              <a:rPr lang="fr-FR" b="1" dirty="0" smtClean="0"/>
              <a:t>attributs des concepts</a:t>
            </a:r>
          </a:p>
          <a:p>
            <a:r>
              <a:rPr lang="fr-FR" dirty="0" smtClean="0"/>
              <a:t>De faire des </a:t>
            </a:r>
            <a:r>
              <a:rPr lang="fr-FR" b="1" dirty="0" smtClean="0"/>
              <a:t>distinctions conceptuelle</a:t>
            </a:r>
            <a:r>
              <a:rPr lang="fr-FR" dirty="0" smtClean="0"/>
              <a:t>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C) Argumenter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Penser par soi-même, c’est examiner </a:t>
            </a:r>
            <a:r>
              <a:rPr lang="fr-FR" b="1" dirty="0" smtClean="0"/>
              <a:t>si ce que l’on dit est vrai</a:t>
            </a:r>
          </a:p>
          <a:p>
            <a:r>
              <a:rPr lang="fr-FR" dirty="0" smtClean="0"/>
              <a:t>Ce n’est pas vrai parce je le dis, il faut que je le </a:t>
            </a:r>
            <a:r>
              <a:rPr lang="fr-FR" b="1" dirty="0" smtClean="0"/>
              <a:t>prouve</a:t>
            </a:r>
          </a:p>
          <a:p>
            <a:r>
              <a:rPr lang="fr-FR" b="1" dirty="0" smtClean="0"/>
              <a:t>Je</a:t>
            </a:r>
            <a:r>
              <a:rPr lang="fr-FR" dirty="0" smtClean="0"/>
              <a:t> dois valider ma position rationnellement par des </a:t>
            </a:r>
            <a:r>
              <a:rPr lang="fr-FR" b="1" dirty="0" smtClean="0"/>
              <a:t>arguments justificatifs</a:t>
            </a:r>
          </a:p>
          <a:p>
            <a:r>
              <a:rPr lang="fr-FR" b="1" dirty="0" smtClean="0"/>
              <a:t>Trouver le « meilleur argument »</a:t>
            </a:r>
          </a:p>
          <a:p>
            <a:r>
              <a:rPr lang="fr-FR" b="1" dirty="0" smtClean="0"/>
              <a:t>Argumenter </a:t>
            </a:r>
            <a:r>
              <a:rPr lang="fr-FR" dirty="0" smtClean="0"/>
              <a:t>aussi </a:t>
            </a:r>
            <a:r>
              <a:rPr lang="fr-FR" b="1" dirty="0" smtClean="0"/>
              <a:t>mon désaccord, </a:t>
            </a:r>
            <a:r>
              <a:rPr lang="fr-FR" dirty="0" smtClean="0"/>
              <a:t>et la </a:t>
            </a:r>
            <a:r>
              <a:rPr lang="fr-FR" b="1" dirty="0" smtClean="0"/>
              <a:t>réponse à des objections</a:t>
            </a:r>
          </a:p>
          <a:p>
            <a:pPr>
              <a:buNone/>
            </a:pPr>
            <a:endParaRPr lang="fr-FR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Discussion à Visées Démocratique et Philosophique (DVDP)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smtClean="0"/>
              <a:t>Deux dimensions articulées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0" indent="-914400">
              <a:buNone/>
            </a:pPr>
            <a:endParaRPr lang="fr-FR" b="1" dirty="0" smtClean="0"/>
          </a:p>
          <a:p>
            <a:pPr marL="914400" indent="-914400">
              <a:buNone/>
            </a:pPr>
            <a:r>
              <a:rPr lang="fr-FR" sz="4400" b="1" dirty="0" smtClean="0"/>
              <a:t>I) Un dispositif démocratique</a:t>
            </a:r>
          </a:p>
          <a:p>
            <a:pPr marL="914400" indent="-914400">
              <a:buNone/>
            </a:pPr>
            <a:r>
              <a:rPr lang="fr-FR" sz="4400" b="1" dirty="0" smtClean="0"/>
              <a:t>(Objectif politique du vivre ensemble)</a:t>
            </a:r>
          </a:p>
          <a:p>
            <a:pPr marL="914400" indent="-914400">
              <a:buNone/>
            </a:pPr>
            <a:endParaRPr lang="fr-FR" sz="4400" dirty="0" smtClean="0"/>
          </a:p>
          <a:p>
            <a:pPr>
              <a:buNone/>
            </a:pPr>
            <a:r>
              <a:rPr lang="fr-FR" sz="4400" b="1" dirty="0" smtClean="0"/>
              <a:t>II) Des exigences intellectuelles</a:t>
            </a:r>
          </a:p>
          <a:p>
            <a:pPr>
              <a:buNone/>
            </a:pPr>
            <a:r>
              <a:rPr lang="fr-FR" sz="4400" b="1" dirty="0" smtClean="0"/>
              <a:t>(Objectif philosophique : apprendre à penser par soi-même en pensant avec les autres)</a:t>
            </a:r>
          </a:p>
          <a:p>
            <a:pPr>
              <a:buNone/>
            </a:pPr>
            <a:endParaRPr lang="fr-FR" sz="4400" b="1" dirty="0" smtClean="0"/>
          </a:p>
          <a:p>
            <a:pPr>
              <a:buNone/>
            </a:pPr>
            <a:r>
              <a:rPr lang="fr-FR" sz="4400" b="1" dirty="0" smtClean="0"/>
              <a:t>Une éthique communicationnelle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DVDP</a:t>
            </a:r>
            <a:br>
              <a:rPr lang="fr-FR" dirty="0" smtClean="0"/>
            </a:br>
            <a:r>
              <a:rPr lang="fr-FR" dirty="0" smtClean="0"/>
              <a:t>Deux dimensions articulées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0715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4800" dirty="0" smtClean="0"/>
          </a:p>
          <a:p>
            <a:pPr marL="914400" indent="-914400">
              <a:buNone/>
            </a:pPr>
            <a:r>
              <a:rPr lang="fr-FR" sz="4800" b="1" dirty="0" smtClean="0"/>
              <a:t>I) Un dispositif démocratique</a:t>
            </a:r>
          </a:p>
          <a:p>
            <a:pPr marL="914400" indent="-914400">
              <a:buNone/>
            </a:pPr>
            <a:endParaRPr lang="fr-FR" sz="4800" dirty="0" smtClean="0"/>
          </a:p>
          <a:p>
            <a:pPr>
              <a:buNone/>
            </a:pPr>
            <a:r>
              <a:rPr lang="fr-FR" sz="4800" b="1" dirty="0" smtClean="0"/>
              <a:t>II) Des exigences intellectuelles</a:t>
            </a:r>
          </a:p>
          <a:p>
            <a:pPr>
              <a:buNone/>
            </a:pPr>
            <a:endParaRPr lang="fr-FR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I) Un dispositif démocratique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A) Des rôles, fonctions, « métiers » distincts et complémentaires tenus par les élèves</a:t>
            </a:r>
          </a:p>
          <a:p>
            <a:pPr marL="514350" indent="-514350">
              <a:buNone/>
            </a:pPr>
            <a:r>
              <a:rPr lang="fr-FR" b="1" dirty="0" smtClean="0"/>
              <a:t>B) Un partage du pouvoir du maître, des discussions </a:t>
            </a:r>
            <a:r>
              <a:rPr lang="fr-FR" b="1" dirty="0" err="1" smtClean="0"/>
              <a:t>coanimées</a:t>
            </a:r>
            <a:endParaRPr lang="fr-FR" b="1" dirty="0" smtClean="0"/>
          </a:p>
          <a:p>
            <a:pPr marL="514350" indent="-514350">
              <a:buNone/>
            </a:pPr>
            <a:r>
              <a:rPr lang="fr-FR" b="1" dirty="0" smtClean="0"/>
              <a:t>C) Des règles précises de répartition de la parole pour un fonctionnement démocratique</a:t>
            </a:r>
          </a:p>
          <a:p>
            <a:pPr marL="514350" indent="-514350">
              <a:buNone/>
            </a:pPr>
            <a:r>
              <a:rPr lang="fr-FR" b="1" dirty="0" smtClean="0"/>
              <a:t>D) Une parole libre dans un cadre sécurisant</a:t>
            </a:r>
            <a:br>
              <a:rPr lang="fr-FR" b="1" dirty="0" smtClean="0"/>
            </a:br>
            <a:endParaRPr lang="fr-FR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A) Des rôles, fonctions, « métiers » distincts tenus par les élèves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endParaRPr lang="fr-FR" smtClean="0"/>
          </a:p>
          <a:p>
            <a:pPr marL="514350" indent="-514350">
              <a:buNone/>
            </a:pPr>
            <a:r>
              <a:rPr lang="fr-FR" b="1" smtClean="0"/>
              <a:t>a) Président de séance</a:t>
            </a:r>
          </a:p>
          <a:p>
            <a:pPr marL="514350" indent="-514350">
              <a:buNone/>
            </a:pPr>
            <a:r>
              <a:rPr lang="fr-FR" b="1" smtClean="0"/>
              <a:t>b) Reformulateur</a:t>
            </a:r>
          </a:p>
          <a:p>
            <a:pPr marL="514350" indent="-514350">
              <a:buNone/>
            </a:pPr>
            <a:r>
              <a:rPr lang="fr-FR" b="1" smtClean="0"/>
              <a:t>c) Synthétiseur</a:t>
            </a:r>
          </a:p>
          <a:p>
            <a:pPr marL="514350" indent="-514350">
              <a:buNone/>
            </a:pPr>
            <a:r>
              <a:rPr lang="fr-FR" b="1" smtClean="0"/>
              <a:t>d) Discutants</a:t>
            </a:r>
          </a:p>
          <a:p>
            <a:pPr marL="514350" indent="-514350">
              <a:buNone/>
            </a:pPr>
            <a:r>
              <a:rPr lang="fr-FR" b="1" smtClean="0"/>
              <a:t>e) Observateurs</a:t>
            </a:r>
          </a:p>
          <a:p>
            <a:pPr marL="514350" indent="-514350">
              <a:buNone/>
            </a:pPr>
            <a:r>
              <a:rPr lang="fr-FR" b="1" smtClean="0"/>
              <a:t>f) Animateur : le maître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LcParenR"/>
            </a:pPr>
            <a:r>
              <a:rPr lang="fr-FR" b="1" dirty="0" smtClean="0"/>
              <a:t>Président de</a:t>
            </a:r>
            <a:r>
              <a:rPr lang="fr-FR" b="1" baseline="0" dirty="0" smtClean="0"/>
              <a:t> séance</a:t>
            </a:r>
            <a:endParaRPr lang="fr-FR" b="1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Ouvre la séance</a:t>
            </a:r>
          </a:p>
          <a:p>
            <a:r>
              <a:rPr lang="fr-FR" dirty="0" err="1" smtClean="0"/>
              <a:t>Coanime</a:t>
            </a:r>
            <a:r>
              <a:rPr lang="fr-FR" dirty="0" smtClean="0"/>
              <a:t> sur la forme avec l’animateur (qui s’occupe du fond)</a:t>
            </a:r>
          </a:p>
          <a:p>
            <a:r>
              <a:rPr lang="fr-FR" dirty="0" smtClean="0"/>
              <a:t>Donne la parole aux </a:t>
            </a:r>
            <a:r>
              <a:rPr lang="fr-FR" dirty="0" err="1" smtClean="0"/>
              <a:t>discutants</a:t>
            </a:r>
            <a:r>
              <a:rPr lang="fr-FR" dirty="0" smtClean="0"/>
              <a:t> selon des règles démocratiques (voir au C)</a:t>
            </a:r>
          </a:p>
          <a:p>
            <a:r>
              <a:rPr lang="fr-FR" dirty="0" smtClean="0"/>
              <a:t>Gère le temps</a:t>
            </a:r>
          </a:p>
          <a:p>
            <a:r>
              <a:rPr lang="fr-FR" dirty="0" smtClean="0"/>
              <a:t>Donne la parole au synthétiseur</a:t>
            </a:r>
          </a:p>
          <a:p>
            <a:r>
              <a:rPr lang="fr-FR" dirty="0" smtClean="0"/>
              <a:t>Clôt la discussion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B)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Reformulateur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N’intervient pas dans les échanges pour se concentrer sur l’écoute d’autrui</a:t>
            </a:r>
          </a:p>
          <a:p>
            <a:r>
              <a:rPr lang="fr-FR" dirty="0" smtClean="0"/>
              <a:t>Branche son attention sur le discutant qui parle</a:t>
            </a:r>
          </a:p>
          <a:p>
            <a:r>
              <a:rPr lang="fr-FR" dirty="0" smtClean="0"/>
              <a:t>Ecoute soigneusement ses idées pour les comprendre</a:t>
            </a:r>
          </a:p>
          <a:p>
            <a:r>
              <a:rPr lang="fr-FR" dirty="0" smtClean="0"/>
              <a:t>Les reformule quand l’animateur le lui demande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c) Synthétiseur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N’intervient pas dans les échanges pour se concentrer sur l’écoute d’autrui</a:t>
            </a:r>
          </a:p>
          <a:p>
            <a:r>
              <a:rPr lang="fr-FR" dirty="0" smtClean="0"/>
              <a:t>Branche son attention sur le discutant qui parle</a:t>
            </a:r>
          </a:p>
          <a:p>
            <a:r>
              <a:rPr lang="fr-FR" dirty="0" smtClean="0"/>
              <a:t>Ecoute soigneusement ses idées pour les comprendre</a:t>
            </a:r>
          </a:p>
          <a:p>
            <a:r>
              <a:rPr lang="fr-FR" dirty="0" smtClean="0"/>
              <a:t>Note ce qu’il a compris</a:t>
            </a:r>
          </a:p>
          <a:p>
            <a:r>
              <a:rPr lang="fr-FR" dirty="0" smtClean="0"/>
              <a:t>Résume la discussion avec ses notes quand le président le lui demande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d) </a:t>
            </a:r>
            <a:r>
              <a:rPr lang="fr-FR" b="1" dirty="0" err="1" smtClean="0"/>
              <a:t>Discutants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Ecoute avec attention et respect ce qui se dit</a:t>
            </a:r>
          </a:p>
          <a:p>
            <a:r>
              <a:rPr lang="fr-FR" dirty="0" smtClean="0"/>
              <a:t>Essaye d’exprimer ses idées sur la question traitée</a:t>
            </a:r>
          </a:p>
          <a:p>
            <a:r>
              <a:rPr lang="fr-FR" dirty="0" smtClean="0"/>
              <a:t>Ne répète pas ce qui a été dit mais apporte des idées nouvelles pour que la discussion progresse</a:t>
            </a:r>
          </a:p>
          <a:p>
            <a:r>
              <a:rPr lang="fr-FR" dirty="0" smtClean="0"/>
              <a:t>Pose des questions, définit les notions utilisées, argumente ce qu’il affirme, ses accords et </a:t>
            </a:r>
            <a:r>
              <a:rPr lang="fr-FR" dirty="0" err="1" smtClean="0"/>
              <a:t>déaccords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e) Observateurs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Des fonctions, pour voir si le cahier des charges de chacun est respecté. Peut faire des propositions d’amélioration</a:t>
            </a:r>
          </a:p>
          <a:p>
            <a:r>
              <a:rPr lang="fr-FR" dirty="0" smtClean="0"/>
              <a:t>De la dynamique des échanges, pour voir si la parole se répartit démocratiquement</a:t>
            </a:r>
          </a:p>
          <a:p>
            <a:r>
              <a:rPr lang="fr-FR" dirty="0" smtClean="0"/>
              <a:t>Des processus de pensée, pour rendre compte de l’état du questionnement, ou de la conceptualisation, ou de l’argumentation dans le groupe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720</Words>
  <Application>Microsoft Office PowerPoint</Application>
  <PresentationFormat>Affichage à l'écran (4:3)</PresentationFormat>
  <Paragraphs>107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Discussion à Visées démocratique et philosophique (DVDP)</vt:lpstr>
      <vt:lpstr>DVDP Deux dimensions articulées</vt:lpstr>
      <vt:lpstr>I) Un dispositif démocratique</vt:lpstr>
      <vt:lpstr>  A) Des rôles, fonctions, « métiers » distincts tenus par les élèves</vt:lpstr>
      <vt:lpstr>Président de séance</vt:lpstr>
      <vt:lpstr>B) Reformulateur</vt:lpstr>
      <vt:lpstr>c) Synthétiseur</vt:lpstr>
      <vt:lpstr>d) Discutants</vt:lpstr>
      <vt:lpstr>e) Observateurs</vt:lpstr>
      <vt:lpstr>f) Animateur (le maître)</vt:lpstr>
      <vt:lpstr> B) Un partage du pouvoir du maître, des discussions coanimées</vt:lpstr>
      <vt:lpstr> C) Des règles précises de répartition de la parole pour un fonctionnement démocratique</vt:lpstr>
      <vt:lpstr> D) Une parole libre dans un cadre sécurisant</vt:lpstr>
      <vt:lpstr>II) Des exigences intellectuelles </vt:lpstr>
      <vt:lpstr>A) Problématiser</vt:lpstr>
      <vt:lpstr>B) Conceptualiser</vt:lpstr>
      <vt:lpstr>C) Argumenter</vt:lpstr>
      <vt:lpstr>Discussion à Visées Démocratique et Philosophique (DVDP) Deux dimensions articulées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à Visées démocratique et philosophique (DVDP)</dc:title>
  <dc:creator>Tozzi</dc:creator>
  <cp:lastModifiedBy>Tozzi</cp:lastModifiedBy>
  <cp:revision>17</cp:revision>
  <dcterms:created xsi:type="dcterms:W3CDTF">2014-09-13T10:45:24Z</dcterms:created>
  <dcterms:modified xsi:type="dcterms:W3CDTF">2014-09-15T09:19:38Z</dcterms:modified>
</cp:coreProperties>
</file>